
<file path=[Content_Types].xml><?xml version="1.0" encoding="utf-8"?>
<Types xmlns="http://schemas.openxmlformats.org/package/2006/content-types">
  <Default Extension="jfif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общее сосотношение </c:v>
                </c:pt>
                <c:pt idx="1">
                  <c:v>читают иероглиф</c:v>
                </c:pt>
                <c:pt idx="2">
                  <c:v>пишут и читают</c:v>
                </c:pt>
                <c:pt idx="3">
                  <c:v>пишут читают и знают перевод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общее сосотношение </c:v>
                </c:pt>
                <c:pt idx="1">
                  <c:v>читают иероглиф</c:v>
                </c:pt>
                <c:pt idx="2">
                  <c:v>пишут и читают</c:v>
                </c:pt>
                <c:pt idx="3">
                  <c:v>пишут читают и знают перевод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70</c:v>
                </c:pt>
                <c:pt idx="1">
                  <c:v>50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общее сосотношение </c:v>
                </c:pt>
                <c:pt idx="1">
                  <c:v>читают иероглиф</c:v>
                </c:pt>
                <c:pt idx="2">
                  <c:v>пишут и читают</c:v>
                </c:pt>
                <c:pt idx="3">
                  <c:v>пишут читают и знают перевод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550696"/>
        <c:axId val="293551872"/>
      </c:barChart>
      <c:catAx>
        <c:axId val="29355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551872"/>
        <c:crosses val="autoZero"/>
        <c:auto val="1"/>
        <c:lblAlgn val="ctr"/>
        <c:lblOffset val="100"/>
        <c:noMultiLvlLbl val="0"/>
      </c:catAx>
      <c:valAx>
        <c:axId val="29355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550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4A2D01-C902-4DCF-A008-EFEBE26FE8D7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BBD7EC-D0CC-48AD-A3D6-71CF9215385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24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2D01-C902-4DCF-A008-EFEBE26FE8D7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D7EC-D0CC-48AD-A3D6-71CF9215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1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2D01-C902-4DCF-A008-EFEBE26FE8D7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D7EC-D0CC-48AD-A3D6-71CF9215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7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2D01-C902-4DCF-A008-EFEBE26FE8D7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D7EC-D0CC-48AD-A3D6-71CF9215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1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2D01-C902-4DCF-A008-EFEBE26FE8D7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D7EC-D0CC-48AD-A3D6-71CF9215385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56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2D01-C902-4DCF-A008-EFEBE26FE8D7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D7EC-D0CC-48AD-A3D6-71CF9215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1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2D01-C902-4DCF-A008-EFEBE26FE8D7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D7EC-D0CC-48AD-A3D6-71CF9215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8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2D01-C902-4DCF-A008-EFEBE26FE8D7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D7EC-D0CC-48AD-A3D6-71CF9215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8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2D01-C902-4DCF-A008-EFEBE26FE8D7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D7EC-D0CC-48AD-A3D6-71CF9215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2D01-C902-4DCF-A008-EFEBE26FE8D7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D7EC-D0CC-48AD-A3D6-71CF9215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1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2D01-C902-4DCF-A008-EFEBE26FE8D7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D7EC-D0CC-48AD-A3D6-71CF9215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23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74A2D01-C902-4DCF-A008-EFEBE26FE8D7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DBBD7EC-D0CC-48AD-A3D6-71CF9215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4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преподавания китайского языка в </a:t>
            </a:r>
            <a:r>
              <a:rPr lang="ru-RU" dirty="0" smtClean="0"/>
              <a:t>Бала Сити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Глушкова С.Ю.</a:t>
            </a:r>
          </a:p>
          <a:p>
            <a:r>
              <a:rPr lang="ru-RU" dirty="0" smtClean="0"/>
              <a:t>К.ф.н. кафедра </a:t>
            </a:r>
            <a:r>
              <a:rPr lang="ru-RU" dirty="0" err="1" smtClean="0"/>
              <a:t>алтаистики</a:t>
            </a:r>
            <a:r>
              <a:rPr lang="ru-RU" dirty="0" smtClean="0"/>
              <a:t> и китаеведения  </a:t>
            </a:r>
            <a:r>
              <a:rPr lang="ru-RU" dirty="0" err="1" smtClean="0"/>
              <a:t>ИМОИиВ</a:t>
            </a:r>
            <a:r>
              <a:rPr lang="ru-RU" dirty="0" smtClean="0"/>
              <a:t> КФУ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0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8" y="1733948"/>
            <a:ext cx="3098104" cy="4038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25" y="450376"/>
            <a:ext cx="4276190" cy="57866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" y="3059591"/>
            <a:ext cx="2501346" cy="3398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48" y="609600"/>
            <a:ext cx="3036541" cy="37565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043" y="3512917"/>
            <a:ext cx="2234173" cy="249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7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Домашнее задание</a:t>
            </a:r>
          </a:p>
          <a:p>
            <a:r>
              <a:rPr lang="ru-RU" sz="4000" dirty="0" smtClean="0"/>
              <a:t>Работа с родителями</a:t>
            </a:r>
          </a:p>
          <a:p>
            <a:r>
              <a:rPr lang="ru-RU" sz="4000" dirty="0" smtClean="0"/>
              <a:t>Мотивация детей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64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месяц обучения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352727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31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4040" y="1600200"/>
            <a:ext cx="8473440" cy="47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46760"/>
            <a:ext cx="5527040" cy="31089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14" y="2396490"/>
            <a:ext cx="7254240" cy="4080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4" y="508635"/>
            <a:ext cx="5946987" cy="3345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4" y="4096702"/>
            <a:ext cx="3803226" cy="21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64</TotalTime>
  <Words>30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Corbel</vt:lpstr>
      <vt:lpstr>Базис</vt:lpstr>
      <vt:lpstr>Особенности преподавания китайского языка в Бала Сити</vt:lpstr>
      <vt:lpstr>УМК</vt:lpstr>
      <vt:lpstr>Презентация PowerPoint</vt:lpstr>
      <vt:lpstr>Первый месяц обучения </vt:lpstr>
      <vt:lpstr>Мотивация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преподавания китайского языка в школах</dc:title>
  <dc:creator>Светлана</dc:creator>
  <cp:lastModifiedBy>Светлана</cp:lastModifiedBy>
  <cp:revision>9</cp:revision>
  <dcterms:created xsi:type="dcterms:W3CDTF">2017-11-27T17:50:07Z</dcterms:created>
  <dcterms:modified xsi:type="dcterms:W3CDTF">2017-11-28T09:13:56Z</dcterms:modified>
</cp:coreProperties>
</file>